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78" r:id="rId6"/>
    <p:sldId id="282" r:id="rId7"/>
    <p:sldId id="290" r:id="rId8"/>
    <p:sldId id="259" r:id="rId9"/>
    <p:sldId id="260" r:id="rId10"/>
    <p:sldId id="261" r:id="rId11"/>
    <p:sldId id="284" r:id="rId12"/>
    <p:sldId id="286" r:id="rId13"/>
    <p:sldId id="285" r:id="rId14"/>
    <p:sldId id="287" r:id="rId15"/>
    <p:sldId id="262" r:id="rId16"/>
    <p:sldId id="263" r:id="rId17"/>
    <p:sldId id="292" r:id="rId18"/>
    <p:sldId id="264" r:id="rId19"/>
    <p:sldId id="283" r:id="rId20"/>
    <p:sldId id="265" r:id="rId21"/>
    <p:sldId id="272" r:id="rId22"/>
    <p:sldId id="273" r:id="rId23"/>
    <p:sldId id="267" r:id="rId24"/>
    <p:sldId id="268" r:id="rId25"/>
    <p:sldId id="276" r:id="rId26"/>
    <p:sldId id="289" r:id="rId27"/>
    <p:sldId id="291" r:id="rId28"/>
    <p:sldId id="269" r:id="rId29"/>
    <p:sldId id="266" r:id="rId30"/>
    <p:sldId id="27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baház - Marketing" initials="" lastIdx="18" clrIdx="0">
    <p:extLst>
      <p:ext uri="{19B8F6BF-5375-455C-9EA6-DF929625EA0E}">
        <p15:presenceInfo xmlns:p15="http://schemas.microsoft.com/office/powerpoint/2012/main" userId="S::marketing@herbahaz.hu::1d4165d4-f571-4043-85bd-46fb56bc91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1FB"/>
    <a:srgbClr val="1591FB"/>
    <a:srgbClr val="16B4FD"/>
    <a:srgbClr val="12B5FF"/>
    <a:srgbClr val="14B4FD"/>
    <a:srgbClr val="1588FB"/>
    <a:srgbClr val="1887FB"/>
    <a:srgbClr val="1586FC"/>
    <a:srgbClr val="158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4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088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12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090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349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58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457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508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99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3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64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02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0310B-5639-4E08-8E3C-025EE561C718}" type="datetimeFigureOut">
              <a:rPr lang="hu-HU" smtClean="0"/>
              <a:t>2025. 11. 20.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A909F-0A83-4968-9A15-83A5E74BC86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50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1B50AA9-03B8-B6F2-1367-4E9175CC1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1" y="0"/>
            <a:ext cx="927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8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78D76A-C029-9627-6B91-C1AFF92C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68" y="0"/>
            <a:ext cx="92799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3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6069A5CD-359C-E3B1-DC44-675B5242D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51" y="-102637"/>
            <a:ext cx="9418820" cy="696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66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110FA3A-3622-6939-5C8C-372E46917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0"/>
            <a:ext cx="9295944" cy="68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47BC441-0BB5-C7C0-6362-4606D18E2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3" y="0"/>
            <a:ext cx="9279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556E3B3-8673-C4BD-D257-7D587D068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99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3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 descr="A képen szöveg, névjegykártya, képernyőkép látható&#10;&#10;Automatikusan generált leírás">
            <a:extLst>
              <a:ext uri="{FF2B5EF4-FFF2-40B4-BE49-F238E27FC236}">
                <a16:creationId xmlns:a16="http://schemas.microsoft.com/office/drawing/2014/main" id="{FBC8D415-DB4D-A4CF-B052-D19FDECA8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109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E573E839-02F5-5493-D024-BED4B9089AF0}"/>
              </a:ext>
            </a:extLst>
          </p:cNvPr>
          <p:cNvGrpSpPr/>
          <p:nvPr/>
        </p:nvGrpSpPr>
        <p:grpSpPr>
          <a:xfrm>
            <a:off x="-1144" y="0"/>
            <a:ext cx="9279937" cy="6858000"/>
            <a:chOff x="-1144" y="0"/>
            <a:chExt cx="9279937" cy="6858000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7A46A416-C1EA-4A66-C9A8-D529226B4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4" y="0"/>
              <a:ext cx="9279937" cy="6858000"/>
            </a:xfrm>
            <a:prstGeom prst="rect">
              <a:avLst/>
            </a:prstGeom>
          </p:spPr>
        </p:pic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EDCEBC39-33F5-C82E-8AC0-22F3F4CE7C34}"/>
                </a:ext>
              </a:extLst>
            </p:cNvPr>
            <p:cNvSpPr/>
            <p:nvPr/>
          </p:nvSpPr>
          <p:spPr>
            <a:xfrm>
              <a:off x="811763" y="2556588"/>
              <a:ext cx="1838131" cy="167951"/>
            </a:xfrm>
            <a:prstGeom prst="rect">
              <a:avLst/>
            </a:prstGeom>
            <a:solidFill>
              <a:srgbClr val="1586FC"/>
            </a:solidFill>
            <a:ln>
              <a:solidFill>
                <a:srgbClr val="1586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22648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72698000-5CDC-9B13-523C-1FE3B6805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9937" cy="6858000"/>
          </a:xfrm>
          <a:prstGeom prst="rect">
            <a:avLst/>
          </a:prstGeom>
        </p:spPr>
      </p:pic>
      <p:pic>
        <p:nvPicPr>
          <p:cNvPr id="3" name="SPIRULINA FINAL">
            <a:hlinkClick r:id="" action="ppaction://media"/>
            <a:extLst>
              <a:ext uri="{FF2B5EF4-FFF2-40B4-BE49-F238E27FC236}">
                <a16:creationId xmlns:a16="http://schemas.microsoft.com/office/drawing/2014/main" id="{F49F04EB-ABAF-BBB5-93F6-B28E140FB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3066" y="1390262"/>
            <a:ext cx="1548299" cy="275253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FD71199-800C-0DB6-FCC1-DE4C53285616}"/>
              </a:ext>
            </a:extLst>
          </p:cNvPr>
          <p:cNvSpPr txBox="1"/>
          <p:nvPr/>
        </p:nvSpPr>
        <p:spPr>
          <a:xfrm>
            <a:off x="4639967" y="3884454"/>
            <a:ext cx="1791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rgbClr val="FFFF00"/>
                </a:solidFill>
              </a:rPr>
              <a:t>KATTINTS A VIDEÓRA!</a:t>
            </a:r>
          </a:p>
        </p:txBody>
      </p:sp>
    </p:spTree>
    <p:extLst>
      <p:ext uri="{BB962C8B-B14F-4D97-AF65-F5344CB8AC3E}">
        <p14:creationId xmlns:p14="http://schemas.microsoft.com/office/powerpoint/2010/main" val="342308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232D9B2D-6E9F-11B6-804D-5947573F6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97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B87E171-9FD7-09FA-E7D8-415D75D7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77" y="0"/>
            <a:ext cx="927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3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A163AB-DAC8-50CD-D990-8029219E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B7B1EB7E-C62C-E2B9-3382-313FD2AE3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691" cy="6983835"/>
          </a:xfrm>
        </p:spPr>
      </p:pic>
    </p:spTree>
    <p:extLst>
      <p:ext uri="{BB962C8B-B14F-4D97-AF65-F5344CB8AC3E}">
        <p14:creationId xmlns:p14="http://schemas.microsoft.com/office/powerpoint/2010/main" val="1092263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5139B7C3-EB5B-720E-D674-655C46182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84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1E8E29E-9557-F280-711C-F07A36AC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54" y="0"/>
            <a:ext cx="927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37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B34E1B35-993B-0A8C-9A55-C140E8F5A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2" b="2"/>
          <a:stretch/>
        </p:blipFill>
        <p:spPr>
          <a:xfrm>
            <a:off x="-8945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57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F3BC1DE8-5FC0-16BA-BECF-0DC75BD7E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0" y="-1"/>
            <a:ext cx="9279934" cy="6857999"/>
          </a:xfrm>
        </p:spPr>
      </p:pic>
    </p:spTree>
    <p:extLst>
      <p:ext uri="{BB962C8B-B14F-4D97-AF65-F5344CB8AC3E}">
        <p14:creationId xmlns:p14="http://schemas.microsoft.com/office/powerpoint/2010/main" val="211496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 descr="A képen szöveg, névjegykártya, képernyőkép látható&#10;&#10;Automatikusan generált leírás">
            <a:extLst>
              <a:ext uri="{FF2B5EF4-FFF2-40B4-BE49-F238E27FC236}">
                <a16:creationId xmlns:a16="http://schemas.microsoft.com/office/drawing/2014/main" id="{93A36811-42E1-C3DF-89B8-8CD673257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</p:spPr>
      </p:pic>
    </p:spTree>
    <p:extLst>
      <p:ext uri="{BB962C8B-B14F-4D97-AF65-F5344CB8AC3E}">
        <p14:creationId xmlns:p14="http://schemas.microsoft.com/office/powerpoint/2010/main" val="3389147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3252F0A0-3536-15E6-51DC-7F0B49923590}"/>
              </a:ext>
            </a:extLst>
          </p:cNvPr>
          <p:cNvGrpSpPr/>
          <p:nvPr/>
        </p:nvGrpSpPr>
        <p:grpSpPr>
          <a:xfrm>
            <a:off x="-135937" y="0"/>
            <a:ext cx="9279937" cy="6858000"/>
            <a:chOff x="-135937" y="0"/>
            <a:chExt cx="9279937" cy="6858000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BD5D14E2-643A-35A8-D9F5-52D628AF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937" y="0"/>
              <a:ext cx="9279937" cy="6858000"/>
            </a:xfrm>
            <a:prstGeom prst="rect">
              <a:avLst/>
            </a:prstGeom>
          </p:spPr>
        </p:pic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8C96B385-230F-91C6-D594-9E03255BC13E}"/>
                </a:ext>
              </a:extLst>
            </p:cNvPr>
            <p:cNvGrpSpPr/>
            <p:nvPr/>
          </p:nvGrpSpPr>
          <p:grpSpPr>
            <a:xfrm>
              <a:off x="592492" y="1261580"/>
              <a:ext cx="223936" cy="369332"/>
              <a:chOff x="592492" y="1261580"/>
              <a:chExt cx="223936" cy="369332"/>
            </a:xfrm>
          </p:grpSpPr>
          <p:sp>
            <p:nvSpPr>
              <p:cNvPr id="4" name="Téglalap 3">
                <a:extLst>
                  <a:ext uri="{FF2B5EF4-FFF2-40B4-BE49-F238E27FC236}">
                    <a16:creationId xmlns:a16="http://schemas.microsoft.com/office/drawing/2014/main" id="{55CCE1C6-444B-F63F-E04C-ED893C0F77B3}"/>
                  </a:ext>
                </a:extLst>
              </p:cNvPr>
              <p:cNvSpPr/>
              <p:nvPr/>
            </p:nvSpPr>
            <p:spPr>
              <a:xfrm>
                <a:off x="620485" y="1306286"/>
                <a:ext cx="195943" cy="223935"/>
              </a:xfrm>
              <a:prstGeom prst="rect">
                <a:avLst/>
              </a:prstGeom>
              <a:solidFill>
                <a:srgbClr val="1691FB"/>
              </a:solidFill>
              <a:ln>
                <a:solidFill>
                  <a:srgbClr val="1591F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75E4DC9B-C556-748D-A04B-749E9584C96C}"/>
                  </a:ext>
                </a:extLst>
              </p:cNvPr>
              <p:cNvSpPr txBox="1"/>
              <p:nvPr/>
            </p:nvSpPr>
            <p:spPr>
              <a:xfrm>
                <a:off x="592492" y="1261580"/>
                <a:ext cx="1492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5501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D881617-6735-BDF8-8BC9-52094C33E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68" y="0"/>
            <a:ext cx="92799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66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6230630E-3BEA-A7D1-7EBF-E8243CAB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68" y="0"/>
            <a:ext cx="92799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76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89BDD88-1675-8A63-7A33-EB8C5B861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2" y="0"/>
            <a:ext cx="927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47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20FFE5-AC09-0117-8861-18C9F02B2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 descr="A képen szöveg látható&#10;&#10;Automatikusan generált leírás">
            <a:extLst>
              <a:ext uri="{FF2B5EF4-FFF2-40B4-BE49-F238E27FC236}">
                <a16:creationId xmlns:a16="http://schemas.microsoft.com/office/drawing/2014/main" id="{298B6BFF-A0BB-49D1-819E-3D8C1B360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5527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78B7AA1-43EA-3C60-F556-06BDD929F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9935" cy="6858000"/>
          </a:xfrm>
        </p:spPr>
      </p:pic>
    </p:spTree>
    <p:extLst>
      <p:ext uri="{BB962C8B-B14F-4D97-AF65-F5344CB8AC3E}">
        <p14:creationId xmlns:p14="http://schemas.microsoft.com/office/powerpoint/2010/main" val="2076397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572EFB-ED1D-73B3-4B0F-1DCE4C89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A képen diagram látható&#10;&#10;Automatikusan generált leírás">
            <a:extLst>
              <a:ext uri="{FF2B5EF4-FFF2-40B4-BE49-F238E27FC236}">
                <a16:creationId xmlns:a16="http://schemas.microsoft.com/office/drawing/2014/main" id="{0A0BD750-97DF-2B86-8A48-AC99D7F7B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4C2CB79-6203-6E4A-73EE-1C1630B38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E73F2CF-A6A2-19E1-16DF-078EB64B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37" y="-25621"/>
            <a:ext cx="9314606" cy="68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8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BE70CB-8627-ACAC-2965-9C1FEAFA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03047A5-9B37-A222-5598-96AFDE9A9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69" y="0"/>
            <a:ext cx="9279936" cy="6858000"/>
          </a:xfrm>
        </p:spPr>
      </p:pic>
    </p:spTree>
    <p:extLst>
      <p:ext uri="{BB962C8B-B14F-4D97-AF65-F5344CB8AC3E}">
        <p14:creationId xmlns:p14="http://schemas.microsoft.com/office/powerpoint/2010/main" val="193326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0B895AF-9F1A-B6D1-CD8C-302115440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99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3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7D3F118B-F9EF-6FD4-1BB6-7CF702FB5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3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DC4F15E-E3C3-C011-E334-2E38B0F4E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14426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15795</TotalTime>
  <Words>5</Words>
  <Application>Microsoft Office PowerPoint</Application>
  <PresentationFormat>Diavetítés a képernyőre (4:3 oldalarány)</PresentationFormat>
  <Paragraphs>2</Paragraphs>
  <Slides>30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Kárpáti Antal</dc:creator>
  <cp:lastModifiedBy>Herbaház - Marketing</cp:lastModifiedBy>
  <cp:revision>133</cp:revision>
  <dcterms:created xsi:type="dcterms:W3CDTF">2023-01-16T10:07:22Z</dcterms:created>
  <dcterms:modified xsi:type="dcterms:W3CDTF">2025-11-20T15:17:25Z</dcterms:modified>
</cp:coreProperties>
</file>